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0"/>
  </p:notesMasterIdLst>
  <p:sldIdLst>
    <p:sldId id="256" r:id="rId2"/>
    <p:sldId id="270" r:id="rId3"/>
    <p:sldId id="274" r:id="rId4"/>
    <p:sldId id="258" r:id="rId5"/>
    <p:sldId id="265" r:id="rId6"/>
    <p:sldId id="275" r:id="rId7"/>
    <p:sldId id="277" r:id="rId8"/>
    <p:sldId id="27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03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8DC44-26F7-0F43-939F-47BC0BBF193F}" type="datetimeFigureOut">
              <a:rPr lang="es-MX" smtClean="0"/>
              <a:t>06/10/24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3CB92-C70B-3B4A-8A2D-21F43D8005F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570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73C4FAF-915B-C94A-BDD6-C0AADDCB1BFE}" type="datetime1">
              <a:rPr lang="es-MX" smtClean="0"/>
              <a:t>06/10/24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577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031A2-1E70-7649-B90D-87C2DB807131}" type="datetime1">
              <a:rPr lang="es-MX" smtClean="0"/>
              <a:t>06/10/24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92023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AF9C-DF37-B84D-8D94-AE207D4812B2}" type="datetime1">
              <a:rPr lang="es-MX" smtClean="0"/>
              <a:t>06/10/24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258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94559-58CE-274D-876E-7D71770F94D5}" type="datetime1">
              <a:rPr lang="es-MX" smtClean="0"/>
              <a:t>06/10/24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1390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41816-C538-0B4E-95B0-F22FBCCDC7C4}" type="datetime1">
              <a:rPr lang="es-MX" smtClean="0"/>
              <a:t>06/10/24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243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92B9B-5AA5-E445-BC58-D8E3E972018C}" type="datetime1">
              <a:rPr lang="es-MX" smtClean="0"/>
              <a:t>06/10/24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9617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741F1-AC63-3342-8785-CF19F84A0D58}" type="datetime1">
              <a:rPr lang="es-MX" smtClean="0"/>
              <a:t>06/10/24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5503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6BF8F-7004-9A41-9017-7C34F8132DFC}" type="datetime1">
              <a:rPr lang="es-MX" smtClean="0"/>
              <a:t>06/10/24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5132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A33B5-DEAF-2347-B132-7B0732DCDC54}" type="datetime1">
              <a:rPr lang="es-MX" smtClean="0"/>
              <a:t>06/10/24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3032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09359-864C-1347-BC30-00509748FB16}" type="datetime1">
              <a:rPr lang="es-MX" smtClean="0"/>
              <a:t>06/10/24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74118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76CBF-94B4-F749-933C-D65A04D255DC}" type="datetime1">
              <a:rPr lang="es-MX" smtClean="0"/>
              <a:t>06/10/24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155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54260844-3C7B-A042-8216-5CD1AE86623B}" type="datetime1">
              <a:rPr lang="es-MX" smtClean="0"/>
              <a:t>06/10/24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6F1CFAE1-9196-FF49-BBEF-057AA94E3D01}" type="slidenum">
              <a:rPr lang="es-MX" smtClean="0"/>
              <a:t>‹Nº›</a:t>
            </a:fld>
            <a:endParaRPr lang="es-MX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7370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62F97DB-9183-4E6E-8155-7BC67242D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A0A25E-640B-DA4A-AB0F-38693C028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611" y="685893"/>
            <a:ext cx="3566407" cy="2989044"/>
          </a:xfrm>
        </p:spPr>
        <p:txBody>
          <a:bodyPr anchor="b">
            <a:normAutofit/>
          </a:bodyPr>
          <a:lstStyle/>
          <a:p>
            <a:r>
              <a:rPr lang="es-MX" sz="4400" dirty="0"/>
              <a:t>Tu nombre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D76FF54-9CA7-8649-8DF7-34ADA8BA9F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611" y="3849540"/>
            <a:ext cx="3566407" cy="1463040"/>
          </a:xfrm>
        </p:spPr>
        <p:txBody>
          <a:bodyPr anchor="t">
            <a:normAutofit/>
          </a:bodyPr>
          <a:lstStyle/>
          <a:p>
            <a:pPr algn="r"/>
            <a:r>
              <a:rPr lang="es-MX" sz="1600" dirty="0"/>
              <a:t>El puesto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31ADB2A-A571-40A6-AC59-210251294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0" y="3759161"/>
            <a:ext cx="3566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n 8">
            <a:extLst>
              <a:ext uri="{FF2B5EF4-FFF2-40B4-BE49-F238E27FC236}">
                <a16:creationId xmlns:a16="http://schemas.microsoft.com/office/drawing/2014/main" id="{7ABFEBB5-9485-304B-920E-5E51756F52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4" r="24917" b="-2"/>
          <a:stretch/>
        </p:blipFill>
        <p:spPr>
          <a:xfrm>
            <a:off x="4654984" y="975"/>
            <a:ext cx="7533742" cy="6858000"/>
          </a:xfrm>
          <a:prstGeom prst="rect">
            <a:avLst/>
          </a:prstGeo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EF0EF8-4C87-9D4C-A2F6-8300DF420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6045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8BC737-7333-3741-8D99-090C1D0C9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Projects in previous roles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9463B9-92E0-4840-A70C-72E5C81EE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8464" y="4426599"/>
            <a:ext cx="3196487" cy="584775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Ej: Proyecto 1, Proyecto 2 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223FEED-5224-7844-A437-CB1B0B33A51D}"/>
              </a:ext>
            </a:extLst>
          </p:cNvPr>
          <p:cNvSpPr/>
          <p:nvPr/>
        </p:nvSpPr>
        <p:spPr>
          <a:xfrm>
            <a:off x="1160271" y="4262833"/>
            <a:ext cx="31964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/>
              <a:t>Ej: Proyecto 1, Proyecto 2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D6B2D2C-ECF5-0C47-A878-C86E6DB3D6ED}"/>
              </a:ext>
            </a:extLst>
          </p:cNvPr>
          <p:cNvSpPr txBox="1"/>
          <p:nvPr/>
        </p:nvSpPr>
        <p:spPr>
          <a:xfrm>
            <a:off x="2295364" y="1982872"/>
            <a:ext cx="9541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000" dirty="0">
                <a:solidFill>
                  <a:schemeClr val="accent2"/>
                </a:solidFill>
                <a:latin typeface="FONT AWESOME 5 FREE SOLID" panose="02000503000000000000" pitchFamily="2" charset="0"/>
              </a:rPr>
              <a:t>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A456F51-26A8-6A4F-93A0-FFA572714BC2}"/>
              </a:ext>
            </a:extLst>
          </p:cNvPr>
          <p:cNvSpPr txBox="1"/>
          <p:nvPr/>
        </p:nvSpPr>
        <p:spPr>
          <a:xfrm>
            <a:off x="5693969" y="1982872"/>
            <a:ext cx="9541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000" dirty="0">
                <a:solidFill>
                  <a:schemeClr val="accent2"/>
                </a:solidFill>
                <a:latin typeface="FONT AWESOME 5 FREE SOLID" panose="02000503000000000000" pitchFamily="2" charset="0"/>
              </a:rPr>
              <a:t>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47DA3B8-56E8-5841-BC91-672081E8A549}"/>
              </a:ext>
            </a:extLst>
          </p:cNvPr>
          <p:cNvSpPr/>
          <p:nvPr/>
        </p:nvSpPr>
        <p:spPr>
          <a:xfrm>
            <a:off x="9106478" y="1982872"/>
            <a:ext cx="95410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MX" sz="6000" dirty="0">
                <a:solidFill>
                  <a:schemeClr val="accent2"/>
                </a:solidFill>
                <a:latin typeface="FONT AWESOME 5 FREE SOLID" panose="02000503000000000000" pitchFamily="2" charset="0"/>
              </a:rPr>
              <a:t>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B2A3D28-BFB1-B74C-AB37-4C862058726D}"/>
              </a:ext>
            </a:extLst>
          </p:cNvPr>
          <p:cNvSpPr/>
          <p:nvPr/>
        </p:nvSpPr>
        <p:spPr>
          <a:xfrm>
            <a:off x="1167222" y="3474143"/>
            <a:ext cx="32034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dirty="0">
                <a:solidFill>
                  <a:schemeClr val="accent1"/>
                </a:solidFill>
                <a:latin typeface="+mj-lt"/>
              </a:rPr>
              <a:t>Rol 1 (Ej. Developer)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878DFA83-A210-CE4D-94B8-2DE75634D630}"/>
              </a:ext>
            </a:extLst>
          </p:cNvPr>
          <p:cNvSpPr/>
          <p:nvPr/>
        </p:nvSpPr>
        <p:spPr>
          <a:xfrm>
            <a:off x="1160271" y="5353598"/>
            <a:ext cx="31964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i="1" dirty="0">
                <a:solidFill>
                  <a:schemeClr val="bg1">
                    <a:lumMod val="50000"/>
                  </a:schemeClr>
                </a:solidFill>
              </a:rPr>
              <a:t>Angular / Express / NodeJS Posgres SQL / Docker </a:t>
            </a:r>
          </a:p>
          <a:p>
            <a:pPr algn="ctr"/>
            <a:r>
              <a:rPr lang="es-MX" i="1" dirty="0">
                <a:solidFill>
                  <a:schemeClr val="bg1">
                    <a:lumMod val="50000"/>
                  </a:schemeClr>
                </a:solidFill>
              </a:rPr>
              <a:t>CI / CD / Scrum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E9A5672A-438B-1A47-A1E8-B41E9CE3066D}"/>
              </a:ext>
            </a:extLst>
          </p:cNvPr>
          <p:cNvSpPr/>
          <p:nvPr/>
        </p:nvSpPr>
        <p:spPr>
          <a:xfrm>
            <a:off x="4565660" y="4401332"/>
            <a:ext cx="31964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/>
              <a:t>Ej: Proyecto 1, Proyecto 2 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7778334-628F-1649-9957-17A86091188D}"/>
              </a:ext>
            </a:extLst>
          </p:cNvPr>
          <p:cNvSpPr/>
          <p:nvPr/>
        </p:nvSpPr>
        <p:spPr>
          <a:xfrm>
            <a:off x="4572948" y="3476039"/>
            <a:ext cx="32034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dirty="0">
                <a:solidFill>
                  <a:schemeClr val="accent1"/>
                </a:solidFill>
                <a:latin typeface="+mj-lt"/>
              </a:rPr>
              <a:t>Rol 2 (Ej. Tester)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C3747E35-32D2-874F-83FA-FE0C219FCCAE}"/>
              </a:ext>
            </a:extLst>
          </p:cNvPr>
          <p:cNvSpPr/>
          <p:nvPr/>
        </p:nvSpPr>
        <p:spPr>
          <a:xfrm>
            <a:off x="4562159" y="5349454"/>
            <a:ext cx="31964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i="1" dirty="0">
                <a:solidFill>
                  <a:schemeClr val="bg1">
                    <a:lumMod val="50000"/>
                  </a:schemeClr>
                </a:solidFill>
              </a:rPr>
              <a:t>Angular / Express / NodeJS</a:t>
            </a:r>
          </a:p>
          <a:p>
            <a:pPr algn="ctr"/>
            <a:r>
              <a:rPr lang="es-MX" i="1" dirty="0">
                <a:solidFill>
                  <a:schemeClr val="bg1">
                    <a:lumMod val="50000"/>
                  </a:schemeClr>
                </a:solidFill>
              </a:rPr>
              <a:t>PHP / MySQL / Posgres SQL / Docker 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F3F2177C-14AE-274B-B868-B82927C6270A}"/>
              </a:ext>
            </a:extLst>
          </p:cNvPr>
          <p:cNvSpPr/>
          <p:nvPr/>
        </p:nvSpPr>
        <p:spPr>
          <a:xfrm>
            <a:off x="7964306" y="3463120"/>
            <a:ext cx="32034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dirty="0">
                <a:solidFill>
                  <a:schemeClr val="accent1"/>
                </a:solidFill>
                <a:latin typeface="+mj-lt"/>
              </a:rPr>
              <a:t>Rol 3: (Ej Dev Ops)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1B050523-DCD9-3A4D-812F-D93F3735C590}"/>
              </a:ext>
            </a:extLst>
          </p:cNvPr>
          <p:cNvSpPr/>
          <p:nvPr/>
        </p:nvSpPr>
        <p:spPr>
          <a:xfrm>
            <a:off x="7964047" y="5626453"/>
            <a:ext cx="31964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i="1" dirty="0">
                <a:solidFill>
                  <a:schemeClr val="bg1">
                    <a:lumMod val="50000"/>
                  </a:schemeClr>
                </a:solidFill>
              </a:rPr>
              <a:t>Spotfire / Pentaho / Python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9B17DB2-C7BD-6747-AD5D-9EC696E59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8621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F7FAA46-F63C-45FE-B4F0-A7E677E9F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MX"/>
          </a:p>
        </p:txBody>
      </p:sp>
      <p:cxnSp>
        <p:nvCxnSpPr>
          <p:cNvPr id="24" name="Straight Connector 28">
            <a:extLst>
              <a:ext uri="{FF2B5EF4-FFF2-40B4-BE49-F238E27FC236}">
                <a16:creationId xmlns:a16="http://schemas.microsoft.com/office/drawing/2014/main" id="{DA9B7795-7E78-4F68-B6FE-6ECC9165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17742E54-A895-4BA3-8313-B3A5932F9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ítulo 1">
            <a:extLst>
              <a:ext uri="{FF2B5EF4-FFF2-40B4-BE49-F238E27FC236}">
                <a16:creationId xmlns:a16="http://schemas.microsoft.com/office/drawing/2014/main" id="{71F22A08-9954-EF4D-A6EE-33363D642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8134" y="640080"/>
            <a:ext cx="6293689" cy="365240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spc="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projects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2BEE595-CB58-BF44-B945-CF9D0301D9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281" b="3281"/>
          <a:stretch/>
        </p:blipFill>
        <p:spPr>
          <a:xfrm>
            <a:off x="-466289" y="-271730"/>
            <a:ext cx="5084246" cy="7125855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6958D7-37CE-4339-977C-D668C9C3B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9640" y="4388141"/>
            <a:ext cx="5852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F6F3D7-EC23-9B4E-90A7-C4C8879B3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178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4D4161-4B98-FE4F-B7A2-85836F438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Project 1 title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8C7EB1-505C-C34E-9554-7FC62E5FA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80954"/>
            <a:ext cx="4572001" cy="3890963"/>
          </a:xfrm>
        </p:spPr>
        <p:txBody>
          <a:bodyPr>
            <a:normAutofit/>
          </a:bodyPr>
          <a:lstStyle/>
          <a:p>
            <a:r>
              <a:rPr lang="es-MX" sz="2400" b="1" dirty="0"/>
              <a:t>Description: </a:t>
            </a:r>
          </a:p>
          <a:p>
            <a:pPr lvl="1"/>
            <a:r>
              <a:rPr lang="es-MX" sz="2000" dirty="0"/>
              <a:t>Lorem ispum </a:t>
            </a:r>
            <a:endParaRPr lang="es-MX" sz="2400" b="1" dirty="0"/>
          </a:p>
          <a:p>
            <a:r>
              <a:rPr lang="es-MX" sz="2400" b="1" dirty="0"/>
              <a:t>Technology: </a:t>
            </a:r>
          </a:p>
          <a:p>
            <a:pPr lvl="1"/>
            <a:r>
              <a:rPr lang="es-MX" sz="2000" dirty="0"/>
              <a:t>Angular CLI: 11.1.1</a:t>
            </a:r>
          </a:p>
          <a:p>
            <a:pPr lvl="1"/>
            <a:r>
              <a:rPr lang="es-MX" sz="2000" dirty="0"/>
              <a:t>Node: 15.6.0</a:t>
            </a:r>
          </a:p>
          <a:p>
            <a:pPr lvl="1"/>
            <a:r>
              <a:rPr lang="es-MX" sz="2000" dirty="0"/>
              <a:t>AWS Cloud (Lambda, Cloudfront, S3 bucket, Dynamo DB, Api Gateway)</a:t>
            </a:r>
          </a:p>
          <a:p>
            <a:r>
              <a:rPr lang="es-MX" sz="2400" b="1" dirty="0"/>
              <a:t>Arquitechture: </a:t>
            </a:r>
          </a:p>
          <a:p>
            <a:pPr lvl="1"/>
            <a:r>
              <a:rPr lang="es-MX" sz="2000" dirty="0"/>
              <a:t>Serverless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C4BF673-2028-7C41-85D6-C9EBE165E7E0}"/>
              </a:ext>
            </a:extLst>
          </p:cNvPr>
          <p:cNvSpPr/>
          <p:nvPr/>
        </p:nvSpPr>
        <p:spPr>
          <a:xfrm>
            <a:off x="7452277" y="5674803"/>
            <a:ext cx="24866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/>
              <a:t>Links:  </a:t>
            </a:r>
            <a:r>
              <a:rPr lang="es-MX" b="1" dirty="0">
                <a:solidFill>
                  <a:schemeClr val="accent1"/>
                </a:solidFill>
                <a:latin typeface="Font Awesome 5 Brands Regular" panose="02000503000000000000" pitchFamily="2" charset="0"/>
              </a:rPr>
              <a:t></a:t>
            </a:r>
            <a:r>
              <a:rPr lang="es-MX" dirty="0">
                <a:solidFill>
                  <a:schemeClr val="accent1"/>
                </a:solidFill>
              </a:rPr>
              <a:t>   </a:t>
            </a:r>
            <a:r>
              <a:rPr lang="es-MX" dirty="0">
                <a:solidFill>
                  <a:schemeClr val="accent1"/>
                </a:solidFill>
                <a:latin typeface="FONT AWESOME 5 FREE SOLID" panose="02000503000000000000" pitchFamily="2" charset="0"/>
              </a:rPr>
              <a:t>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4A6833E-BF26-3347-AA2F-AB73FA526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4</a:t>
            </a:fld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746EC08-7FE3-E7B5-7F09-5003194A5F40}"/>
              </a:ext>
            </a:extLst>
          </p:cNvPr>
          <p:cNvSpPr/>
          <p:nvPr/>
        </p:nvSpPr>
        <p:spPr>
          <a:xfrm>
            <a:off x="6291441" y="2111824"/>
            <a:ext cx="4869711" cy="340231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2113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309171-4C83-D54F-BC83-38ABE666C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Events and challenges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6F1D527B-AFD1-AE4A-956E-9F39FDD63AB7}"/>
              </a:ext>
            </a:extLst>
          </p:cNvPr>
          <p:cNvSpPr/>
          <p:nvPr/>
        </p:nvSpPr>
        <p:spPr>
          <a:xfrm>
            <a:off x="6291441" y="5750571"/>
            <a:ext cx="48764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solidFill>
                  <a:schemeClr val="accent1"/>
                </a:solidFill>
                <a:latin typeface="+mj-lt"/>
              </a:rPr>
              <a:t>CHALLENGE 1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FB6916BF-DF52-D748-B30B-D48F85D1EC6B}"/>
              </a:ext>
            </a:extLst>
          </p:cNvPr>
          <p:cNvSpPr/>
          <p:nvPr/>
        </p:nvSpPr>
        <p:spPr>
          <a:xfrm>
            <a:off x="957019" y="5750571"/>
            <a:ext cx="48764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solidFill>
                  <a:schemeClr val="accent1"/>
                </a:solidFill>
                <a:latin typeface="+mj-lt"/>
              </a:rPr>
              <a:t>EVENT 1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9B501F-4B22-204E-A631-521B0BD0E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5</a:t>
            </a:fld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251683F-9715-9DAA-29AF-5B30E7FB6281}"/>
              </a:ext>
            </a:extLst>
          </p:cNvPr>
          <p:cNvSpPr/>
          <p:nvPr/>
        </p:nvSpPr>
        <p:spPr>
          <a:xfrm>
            <a:off x="946298" y="2111824"/>
            <a:ext cx="4869711" cy="15564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0587C2E6-94DF-7E98-EC53-ED4ECF7A70DC}"/>
              </a:ext>
            </a:extLst>
          </p:cNvPr>
          <p:cNvSpPr/>
          <p:nvPr/>
        </p:nvSpPr>
        <p:spPr>
          <a:xfrm>
            <a:off x="960379" y="3957725"/>
            <a:ext cx="2305862" cy="15564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BDD366A-5D67-EF3D-4A64-08C888AB1C19}"/>
              </a:ext>
            </a:extLst>
          </p:cNvPr>
          <p:cNvSpPr/>
          <p:nvPr/>
        </p:nvSpPr>
        <p:spPr>
          <a:xfrm>
            <a:off x="3540747" y="3957725"/>
            <a:ext cx="2305862" cy="15564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31AB9CF-DBFF-3943-CD9F-AFD484154320}"/>
              </a:ext>
            </a:extLst>
          </p:cNvPr>
          <p:cNvSpPr/>
          <p:nvPr/>
        </p:nvSpPr>
        <p:spPr>
          <a:xfrm>
            <a:off x="6291441" y="2111824"/>
            <a:ext cx="4869711" cy="340231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05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8BC737-7333-3741-8D99-090C1D0C9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certifications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C23574B8-BC29-8843-B9D4-F3506C6399E0}"/>
              </a:ext>
            </a:extLst>
          </p:cNvPr>
          <p:cNvGrpSpPr/>
          <p:nvPr/>
        </p:nvGrpSpPr>
        <p:grpSpPr>
          <a:xfrm>
            <a:off x="2550666" y="4411505"/>
            <a:ext cx="7090668" cy="1692013"/>
            <a:chOff x="1459916" y="4585241"/>
            <a:chExt cx="7090668" cy="1692013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5DF03759-D981-CE4E-B63A-5DE168D60A11}"/>
                </a:ext>
              </a:extLst>
            </p:cNvPr>
            <p:cNvGrpSpPr/>
            <p:nvPr/>
          </p:nvGrpSpPr>
          <p:grpSpPr>
            <a:xfrm>
              <a:off x="1459916" y="4589711"/>
              <a:ext cx="3196486" cy="1687543"/>
              <a:chOff x="1459916" y="4589711"/>
              <a:chExt cx="3196486" cy="1687543"/>
            </a:xfrm>
          </p:grpSpPr>
          <p:sp>
            <p:nvSpPr>
              <p:cNvPr id="7" name="Rectángulo 6">
                <a:extLst>
                  <a:ext uri="{FF2B5EF4-FFF2-40B4-BE49-F238E27FC236}">
                    <a16:creationId xmlns:a16="http://schemas.microsoft.com/office/drawing/2014/main" id="{6B2A3D28-BFB1-B74C-AB37-4C862058726D}"/>
                  </a:ext>
                </a:extLst>
              </p:cNvPr>
              <p:cNvSpPr/>
              <p:nvPr/>
            </p:nvSpPr>
            <p:spPr>
              <a:xfrm>
                <a:off x="1459916" y="4589711"/>
                <a:ext cx="3196486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2400" dirty="0">
                    <a:solidFill>
                      <a:schemeClr val="accent1"/>
                    </a:solidFill>
                    <a:latin typeface="+mj-lt"/>
                  </a:rPr>
                  <a:t>CERTIFICATION 1</a:t>
                </a:r>
              </a:p>
            </p:txBody>
          </p:sp>
          <p:sp>
            <p:nvSpPr>
              <p:cNvPr id="8" name="Rectángulo 7">
                <a:extLst>
                  <a:ext uri="{FF2B5EF4-FFF2-40B4-BE49-F238E27FC236}">
                    <a16:creationId xmlns:a16="http://schemas.microsoft.com/office/drawing/2014/main" id="{878DFA83-A210-CE4D-94B8-2DE75634D630}"/>
                  </a:ext>
                </a:extLst>
              </p:cNvPr>
              <p:cNvSpPr/>
              <p:nvPr/>
            </p:nvSpPr>
            <p:spPr>
              <a:xfrm>
                <a:off x="1459916" y="5630923"/>
                <a:ext cx="3196486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i="1" dirty="0">
                    <a:solidFill>
                      <a:schemeClr val="bg1">
                        <a:lumMod val="50000"/>
                      </a:schemeClr>
                    </a:solidFill>
                  </a:rPr>
                  <a:t>Issued by </a:t>
                </a:r>
              </a:p>
              <a:p>
                <a:pPr algn="ctr"/>
                <a:r>
                  <a:rPr lang="es-MX" i="1" dirty="0">
                    <a:solidFill>
                      <a:schemeClr val="bg1">
                        <a:lumMod val="50000"/>
                      </a:schemeClr>
                    </a:solidFill>
                  </a:rPr>
                  <a:t>Institution</a:t>
                </a:r>
              </a:p>
            </p:txBody>
          </p:sp>
        </p:grp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E58BF57B-5FF2-0F42-8FC3-96626C764C09}"/>
                </a:ext>
              </a:extLst>
            </p:cNvPr>
            <p:cNvGrpSpPr/>
            <p:nvPr/>
          </p:nvGrpSpPr>
          <p:grpSpPr>
            <a:xfrm>
              <a:off x="5354098" y="4585241"/>
              <a:ext cx="3196486" cy="1687543"/>
              <a:chOff x="1459916" y="4589711"/>
              <a:chExt cx="3196486" cy="1687543"/>
            </a:xfrm>
          </p:grpSpPr>
          <p:sp>
            <p:nvSpPr>
              <p:cNvPr id="24" name="Rectángulo 23">
                <a:extLst>
                  <a:ext uri="{FF2B5EF4-FFF2-40B4-BE49-F238E27FC236}">
                    <a16:creationId xmlns:a16="http://schemas.microsoft.com/office/drawing/2014/main" id="{C56705DA-218F-6547-B9B7-14F899534E3C}"/>
                  </a:ext>
                </a:extLst>
              </p:cNvPr>
              <p:cNvSpPr/>
              <p:nvPr/>
            </p:nvSpPr>
            <p:spPr>
              <a:xfrm>
                <a:off x="1459916" y="4589711"/>
                <a:ext cx="3196486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sz="2400" dirty="0">
                    <a:solidFill>
                      <a:schemeClr val="accent1"/>
                    </a:solidFill>
                    <a:latin typeface="+mj-lt"/>
                  </a:rPr>
                  <a:t>CERTIFICATION 2</a:t>
                </a:r>
              </a:p>
            </p:txBody>
          </p:sp>
          <p:sp>
            <p:nvSpPr>
              <p:cNvPr id="25" name="Rectángulo 24">
                <a:extLst>
                  <a:ext uri="{FF2B5EF4-FFF2-40B4-BE49-F238E27FC236}">
                    <a16:creationId xmlns:a16="http://schemas.microsoft.com/office/drawing/2014/main" id="{7115D8F0-6AFA-2F46-9706-54ED3CB9D84C}"/>
                  </a:ext>
                </a:extLst>
              </p:cNvPr>
              <p:cNvSpPr/>
              <p:nvPr/>
            </p:nvSpPr>
            <p:spPr>
              <a:xfrm>
                <a:off x="1459916" y="5630923"/>
                <a:ext cx="3196486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MX" i="1" dirty="0">
                    <a:solidFill>
                      <a:schemeClr val="bg1">
                        <a:lumMod val="50000"/>
                      </a:schemeClr>
                    </a:solidFill>
                  </a:rPr>
                  <a:t>Issued by </a:t>
                </a:r>
              </a:p>
              <a:p>
                <a:pPr algn="ctr"/>
                <a:r>
                  <a:rPr lang="es-MX" i="1" dirty="0">
                    <a:solidFill>
                      <a:schemeClr val="bg1">
                        <a:lumMod val="50000"/>
                      </a:schemeClr>
                    </a:solidFill>
                  </a:rPr>
                  <a:t>Institution</a:t>
                </a:r>
              </a:p>
            </p:txBody>
          </p:sp>
        </p:grpSp>
      </p:grpSp>
      <p:sp>
        <p:nvSpPr>
          <p:cNvPr id="30" name="Marcador de número de diapositiva 29">
            <a:extLst>
              <a:ext uri="{FF2B5EF4-FFF2-40B4-BE49-F238E27FC236}">
                <a16:creationId xmlns:a16="http://schemas.microsoft.com/office/drawing/2014/main" id="{9F6AE9C0-B186-FF4B-9982-0D2692B3C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6</a:t>
            </a:fld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6BA7C53-5DDB-AA0D-953C-97881C198CA7}"/>
              </a:ext>
            </a:extLst>
          </p:cNvPr>
          <p:cNvSpPr/>
          <p:nvPr/>
        </p:nvSpPr>
        <p:spPr>
          <a:xfrm>
            <a:off x="2852661" y="2217373"/>
            <a:ext cx="2578447" cy="19839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E4EB6FF-1EC4-8F19-743F-7588B8924E7C}"/>
              </a:ext>
            </a:extLst>
          </p:cNvPr>
          <p:cNvSpPr/>
          <p:nvPr/>
        </p:nvSpPr>
        <p:spPr>
          <a:xfrm>
            <a:off x="6746843" y="2217372"/>
            <a:ext cx="2578447" cy="19839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9816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1CEC6A-E140-AB45-BF9E-FB36015B9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Job Description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B36E3F-2696-1044-AA1F-86EEA2B00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3940" y="2273053"/>
            <a:ext cx="4617565" cy="3696091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Knowledge of Angular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Java, NodeJS or 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CSS, HTML and Javascript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Familiar with cloud environments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REST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XML / JSON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GIT and UX design knowledge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Knowledge of emerging Web standards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9CAC984F-F3F3-5342-BA45-EC8893635FC6}"/>
              </a:ext>
            </a:extLst>
          </p:cNvPr>
          <p:cNvSpPr txBox="1">
            <a:spLocks/>
          </p:cNvSpPr>
          <p:nvPr/>
        </p:nvSpPr>
        <p:spPr>
          <a:xfrm>
            <a:off x="6550306" y="2286000"/>
            <a:ext cx="4617565" cy="3696092"/>
          </a:xfrm>
          <a:prstGeom prst="rect">
            <a:avLst/>
          </a:prstGeom>
        </p:spPr>
        <p:txBody>
          <a:bodyPr vert="horz" lIns="45720" tIns="45720" rIns="45720" bIns="45720" rtlCol="0">
            <a:normAutofit fontScale="92500" lnSpcReduction="20000"/>
          </a:bodyPr>
          <a:lstStyle>
            <a:lvl1pPr marL="91440" indent="-9144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/>
            </a:lvl1pPr>
            <a:lvl2pPr marL="26517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</a:lvl2pPr>
            <a:lvl3pPr marL="4480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/>
            </a:lvl3pPr>
            <a:lvl4pPr marL="59436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/>
            </a:lvl4pPr>
            <a:lvl5pPr marL="77724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/>
            </a:lvl5pPr>
            <a:lvl6pPr marL="914400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/>
            </a:lvl6pPr>
            <a:lvl7pPr marL="1060704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/>
            </a:lvl7pPr>
            <a:lvl8pPr marL="1216152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/>
            </a:lvl8pPr>
            <a:lvl9pPr marL="1362456" indent="-13716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/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Containerization (e.g. Docker)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Front End knowledge OR Back End knowledge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Capable to work independently as well as in a team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Fast learning capability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Good analytical and problem-solving skills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Understanding of Agile terms and methodologies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Payroll/HR background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Test automation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D89DDA4-EE9F-8B4D-8B0A-C45D6F780C65}"/>
              </a:ext>
            </a:extLst>
          </p:cNvPr>
          <p:cNvSpPr/>
          <p:nvPr/>
        </p:nvSpPr>
        <p:spPr>
          <a:xfrm>
            <a:off x="3766391" y="2188211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C190330-D797-1047-914B-85BB81BCC043}"/>
              </a:ext>
            </a:extLst>
          </p:cNvPr>
          <p:cNvSpPr/>
          <p:nvPr/>
        </p:nvSpPr>
        <p:spPr>
          <a:xfrm>
            <a:off x="3766391" y="2712770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7A420D-43DB-154B-92BE-449C40D6B6AB}"/>
              </a:ext>
            </a:extLst>
          </p:cNvPr>
          <p:cNvSpPr/>
          <p:nvPr/>
        </p:nvSpPr>
        <p:spPr>
          <a:xfrm>
            <a:off x="3994207" y="3185624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753A3DE-D95F-0F4F-8D34-76953B7D0C26}"/>
              </a:ext>
            </a:extLst>
          </p:cNvPr>
          <p:cNvSpPr/>
          <p:nvPr/>
        </p:nvSpPr>
        <p:spPr>
          <a:xfrm>
            <a:off x="4630128" y="3639885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9740A4D-FD8E-0B44-9B51-65257C97BECA}"/>
              </a:ext>
            </a:extLst>
          </p:cNvPr>
          <p:cNvSpPr/>
          <p:nvPr/>
        </p:nvSpPr>
        <p:spPr>
          <a:xfrm>
            <a:off x="2747911" y="4100349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0B5A675-64B8-1F46-A6AE-985546171771}"/>
              </a:ext>
            </a:extLst>
          </p:cNvPr>
          <p:cNvSpPr/>
          <p:nvPr/>
        </p:nvSpPr>
        <p:spPr>
          <a:xfrm>
            <a:off x="2747911" y="4554523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19D96B30-BBFB-5D41-ADD9-2BDDEFDC23A3}"/>
              </a:ext>
            </a:extLst>
          </p:cNvPr>
          <p:cNvSpPr/>
          <p:nvPr/>
        </p:nvSpPr>
        <p:spPr>
          <a:xfrm>
            <a:off x="4534292" y="5015740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54B3555F-83A0-2143-990F-EDB2BE5B6EE9}"/>
              </a:ext>
            </a:extLst>
          </p:cNvPr>
          <p:cNvSpPr/>
          <p:nvPr/>
        </p:nvSpPr>
        <p:spPr>
          <a:xfrm>
            <a:off x="5357312" y="5413353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005C781-1391-7E4B-AF23-E0D5CC34A5AD}"/>
              </a:ext>
            </a:extLst>
          </p:cNvPr>
          <p:cNvSpPr/>
          <p:nvPr/>
        </p:nvSpPr>
        <p:spPr>
          <a:xfrm>
            <a:off x="10098852" y="2188211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5577E71-C5BE-574C-8907-6298236EC461}"/>
              </a:ext>
            </a:extLst>
          </p:cNvPr>
          <p:cNvSpPr/>
          <p:nvPr/>
        </p:nvSpPr>
        <p:spPr>
          <a:xfrm>
            <a:off x="10354426" y="2712770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5E5F1B3-087C-0F4D-8EDF-07C122C6CC4A}"/>
              </a:ext>
            </a:extLst>
          </p:cNvPr>
          <p:cNvSpPr/>
          <p:nvPr/>
        </p:nvSpPr>
        <p:spPr>
          <a:xfrm>
            <a:off x="10962344" y="3270553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C4DADC32-21E7-FA47-9CC6-452AF51D6DF8}"/>
              </a:ext>
            </a:extLst>
          </p:cNvPr>
          <p:cNvSpPr/>
          <p:nvPr/>
        </p:nvSpPr>
        <p:spPr>
          <a:xfrm>
            <a:off x="9222709" y="3824551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31654A45-FA89-5D4B-BB01-CB9325BAFE60}"/>
              </a:ext>
            </a:extLst>
          </p:cNvPr>
          <p:cNvSpPr/>
          <p:nvPr/>
        </p:nvSpPr>
        <p:spPr>
          <a:xfrm>
            <a:off x="10944347" y="4202265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EEE79276-9739-C74B-BD89-A88D60E91951}"/>
              </a:ext>
            </a:extLst>
          </p:cNvPr>
          <p:cNvSpPr/>
          <p:nvPr/>
        </p:nvSpPr>
        <p:spPr>
          <a:xfrm>
            <a:off x="10098852" y="4733229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5598B24D-FC56-E447-B37A-B7DBBB0A1CF0}"/>
              </a:ext>
            </a:extLst>
          </p:cNvPr>
          <p:cNvSpPr/>
          <p:nvPr/>
        </p:nvSpPr>
        <p:spPr>
          <a:xfrm>
            <a:off x="9156857" y="5228687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00B050"/>
                </a:solidFill>
                <a:latin typeface="FONT AWESOME 5 FREE SOLID" panose="02000503000000000000" pitchFamily="2" charset="0"/>
              </a:rPr>
              <a:t>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6302EEF-7EB0-1242-83A1-19A260A0CD7A}"/>
              </a:ext>
            </a:extLst>
          </p:cNvPr>
          <p:cNvSpPr/>
          <p:nvPr/>
        </p:nvSpPr>
        <p:spPr>
          <a:xfrm>
            <a:off x="8290946" y="5615127"/>
            <a:ext cx="645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dirty="0">
                <a:solidFill>
                  <a:srgbClr val="FF0000"/>
                </a:solidFill>
                <a:latin typeface="FONT AWESOME 5 FREE SOLID" panose="02000503000000000000" pitchFamily="2" charset="0"/>
              </a:rPr>
              <a:t></a:t>
            </a:r>
          </a:p>
        </p:txBody>
      </p:sp>
      <p:sp>
        <p:nvSpPr>
          <p:cNvPr id="21" name="Marcador de número de diapositiva 20">
            <a:extLst>
              <a:ext uri="{FF2B5EF4-FFF2-40B4-BE49-F238E27FC236}">
                <a16:creationId xmlns:a16="http://schemas.microsoft.com/office/drawing/2014/main" id="{249D5457-082D-A94A-B30E-BB5F5AEE8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1CFAE1-9196-FF49-BBEF-057AA94E3D01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696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9">
            <a:extLst>
              <a:ext uri="{FF2B5EF4-FFF2-40B4-BE49-F238E27FC236}">
                <a16:creationId xmlns:a16="http://schemas.microsoft.com/office/drawing/2014/main" id="{6F7FAA46-F63C-45FE-B4F0-A7E677E9F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MX"/>
          </a:p>
        </p:txBody>
      </p:sp>
      <p:cxnSp>
        <p:nvCxnSpPr>
          <p:cNvPr id="29" name="Straight Connector 21">
            <a:extLst>
              <a:ext uri="{FF2B5EF4-FFF2-40B4-BE49-F238E27FC236}">
                <a16:creationId xmlns:a16="http://schemas.microsoft.com/office/drawing/2014/main" id="{DA9B7795-7E78-4F68-B6FE-6ECC9165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3">
            <a:extLst>
              <a:ext uri="{FF2B5EF4-FFF2-40B4-BE49-F238E27FC236}">
                <a16:creationId xmlns:a16="http://schemas.microsoft.com/office/drawing/2014/main" id="{462F97DB-9183-4E6E-8155-7BC67242D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8BC737-7333-3741-8D99-090C1D0C9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11" y="685893"/>
            <a:ext cx="3566407" cy="29890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/>
              <a:t>THANK YOU! </a:t>
            </a:r>
          </a:p>
        </p:txBody>
      </p:sp>
      <p:cxnSp>
        <p:nvCxnSpPr>
          <p:cNvPr id="31" name="Straight Connector 25">
            <a:extLst>
              <a:ext uri="{FF2B5EF4-FFF2-40B4-BE49-F238E27FC236}">
                <a16:creationId xmlns:a16="http://schemas.microsoft.com/office/drawing/2014/main" id="{731ADB2A-A571-40A6-AC59-210251294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0" y="3759161"/>
            <a:ext cx="3566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agen 14">
            <a:extLst>
              <a:ext uri="{FF2B5EF4-FFF2-40B4-BE49-F238E27FC236}">
                <a16:creationId xmlns:a16="http://schemas.microsoft.com/office/drawing/2014/main" id="{E81EF7D3-40A0-874B-B81F-E005DF6AEC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4" r="24917" b="-2"/>
          <a:stretch/>
        </p:blipFill>
        <p:spPr>
          <a:xfrm>
            <a:off x="4654984" y="975"/>
            <a:ext cx="7533742" cy="6858000"/>
          </a:xfrm>
          <a:prstGeom prst="rect">
            <a:avLst/>
          </a:pr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83825E7-245A-1C48-9DED-AA308BC82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4" y="6470704"/>
            <a:ext cx="973666" cy="274320"/>
          </a:xfrm>
          <a:effectLst>
            <a:outerShdw blurRad="50800" dist="12700" dir="2700000" algn="tl" rotWithShape="0">
              <a:prstClr val="black">
                <a:alpha val="43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6F1CFAE1-9196-FF49-BBEF-057AA94E3D01}" type="slidenum">
              <a:rPr lang="en-US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762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604</TotalTime>
  <Words>250</Words>
  <Application>Microsoft Macintosh PowerPoint</Application>
  <PresentationFormat>Panorámica</PresentationFormat>
  <Paragraphs>80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Arial</vt:lpstr>
      <vt:lpstr>Calibri</vt:lpstr>
      <vt:lpstr>Font Awesome 5 Brands Regular</vt:lpstr>
      <vt:lpstr>FONT AWESOME 5 FREE SOLID</vt:lpstr>
      <vt:lpstr>Tw Cen MT</vt:lpstr>
      <vt:lpstr>Tw Cen MT Condensed</vt:lpstr>
      <vt:lpstr>Wingdings 3</vt:lpstr>
      <vt:lpstr>Integral</vt:lpstr>
      <vt:lpstr>Tu nombre</vt:lpstr>
      <vt:lpstr>Projects in previous roles</vt:lpstr>
      <vt:lpstr>projects</vt:lpstr>
      <vt:lpstr>Project 1 title</vt:lpstr>
      <vt:lpstr>Events and challenges</vt:lpstr>
      <vt:lpstr>certifications</vt:lpstr>
      <vt:lpstr>Job Description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Eduardo Mayida</dc:title>
  <dc:creator>Luis Eduardo Mayida Gonzalez</dc:creator>
  <cp:lastModifiedBy>Luis Eduardo Mayida Gonzalez</cp:lastModifiedBy>
  <cp:revision>8</cp:revision>
  <dcterms:created xsi:type="dcterms:W3CDTF">2022-01-10T21:19:26Z</dcterms:created>
  <dcterms:modified xsi:type="dcterms:W3CDTF">2024-10-07T06:21:49Z</dcterms:modified>
</cp:coreProperties>
</file>

<file path=docProps/thumbnail.jpeg>
</file>